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70" r:id="rId14"/>
    <p:sldId id="271" r:id="rId15"/>
    <p:sldId id="272" r:id="rId16"/>
    <p:sldId id="273" r:id="rId17"/>
    <p:sldId id="274" r:id="rId18"/>
    <p:sldId id="275" r:id="rId19"/>
    <p:sldId id="298" r:id="rId20"/>
    <p:sldId id="299" r:id="rId21"/>
    <p:sldId id="300" r:id="rId22"/>
    <p:sldId id="283" r:id="rId23"/>
    <p:sldId id="306" r:id="rId24"/>
    <p:sldId id="307" r:id="rId25"/>
    <p:sldId id="308" r:id="rId26"/>
    <p:sldId id="287" r:id="rId27"/>
    <p:sldId id="301" r:id="rId28"/>
    <p:sldId id="289" r:id="rId29"/>
    <p:sldId id="277" r:id="rId30"/>
    <p:sldId id="276" r:id="rId31"/>
    <p:sldId id="266" r:id="rId32"/>
    <p:sldId id="292" r:id="rId33"/>
    <p:sldId id="302" r:id="rId34"/>
    <p:sldId id="278" r:id="rId35"/>
    <p:sldId id="295" r:id="rId36"/>
    <p:sldId id="304" r:id="rId37"/>
    <p:sldId id="305" r:id="rId38"/>
    <p:sldId id="290" r:id="rId39"/>
    <p:sldId id="291" r:id="rId40"/>
    <p:sldId id="27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138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284FA-3F74-433B-82E6-0E86B05A2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CD83DC-8009-4E4D-9F88-0720887F9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49806-802B-4107-AC27-8EE1539C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13D60-D17A-42FB-A0C3-7AD22595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0E4FE7-ECE7-475D-AE4B-FF89D8CB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0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4759C-EEC3-40DD-A2BE-47060CF9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063F43-3F08-4D38-B691-33904DA82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CDBDD2-4B24-4B92-9B2B-25082CEE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948294-3506-4A02-9E12-69C8C50F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0EFF9-A125-4509-A64D-C74D461F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37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6C68E3-E61E-45CC-964C-BE0E0F5B0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0B2D78-798F-4B20-BA6B-1078754FC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3BE89-C4ED-48A2-961C-32CF79AE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02409F-535E-490F-9D58-C68EB2B4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6E935-6A8A-46FA-88B5-4704862C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44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BE43F-14BD-4327-9755-648FE6BF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059D7-30D1-493C-96C2-A2C3C689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3C7BEE-54E3-418F-BD7A-E29E6896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135AA-0319-4366-A41A-BF508659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15BBA-31F2-447E-8D90-8C967FC7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31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9F08-034F-428D-B08B-75EE3081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6D5DDE-67BE-471F-869A-002FA6C72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B805F-0E55-4C50-9A5D-D1043CF5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38C06-F29D-41FB-923F-44CB9950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51234-C91B-4FA3-9C4C-652B6E7B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1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D2F94-98FE-4606-89F6-CD961610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A0951-CBF0-47A6-945C-F5E7205E5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900A97-BB8E-41A9-A0D8-8108CCCF2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552577-9D78-43A2-AA98-7F598E91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F4E457-507E-4AAD-B800-97A788D01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4FEFD-05E6-4CC4-874E-BFCE2880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98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7F889-0648-4F91-9AB9-4639EA39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52B0A-F41D-4372-859D-26EB380EF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3FAE2E-1150-44DE-93E6-E4286F734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41E7B8-926B-4644-A324-1598F530A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95313D-319A-427C-A124-A9AC82C26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0C2913-981A-4241-9076-D838F736D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B62F04-78C9-4F54-A84C-B699691C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25097F-FC95-4D81-A2B8-48E5B0E1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30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72BFD-918B-4318-9470-F472A101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1A17ED-16A0-4E2E-8620-1E823819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7E8251-451D-46D0-B680-23D0494FF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CD152C-EFDB-4982-A720-49CAEDBA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28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05B9B8-AEAA-48A4-A7DA-FBC4316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C77E06-CCA0-47EA-A630-9427FFB3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79494D-85E1-489D-ACE5-7F98EFFA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30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3A124-9BD3-432F-8029-23920395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08BBE-A3A8-49CB-9417-E54006AD2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BB2739-3BE6-4EF7-BB0C-6D1FBE7D4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4273D4-A9FB-40C8-AC8F-9648F527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0117D3-C644-4E5B-9E2C-67952F31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84584-E6E6-49F1-BAD2-88D3DF51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55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D2A8F-BD0D-43ED-A0FB-A3A73878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78BC1B-E591-4FB7-8674-C7DFAF657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83BB13-FB10-4BDB-8919-CA0A14089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E460AB-32DB-4AC8-A23B-8B0AB044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2A5346-BCFB-4696-870B-AAAD4421E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003B58-BCF7-42F3-AE59-A178395B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607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8039D1-90AA-4BD2-9B92-0AF285D9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448380-736F-45DA-A615-0B0A59101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CB8E6-5EE3-42EF-A9FA-17E353733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DF704-E1A2-435E-A0F4-2E93509B9F51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F184C-0062-4F95-A59E-52C87AD6F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92292-F0A6-496A-8820-E89B19C92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9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5D4EB0-A25F-4F3A-9F00-1BCB6BA8B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95262"/>
            <a:ext cx="114681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1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A63A9C-6BBA-4BBC-BF8A-8FBC0154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90500"/>
            <a:ext cx="114681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6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4F31B7-C985-4CB5-922F-ADAF236E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58B96D-24FC-4B30-AB8C-A9E7AF29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4787"/>
            <a:ext cx="114395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2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EB8DEA-2282-4951-A319-BA231492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4787"/>
            <a:ext cx="114395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4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46D26D-E5EB-4271-AE03-5E508162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0025"/>
            <a:ext cx="11430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53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8627B1-6AFD-4B2B-944A-C1C11E32C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1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8E314D-7A80-47BF-AEBF-41270CF7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90500"/>
            <a:ext cx="114585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0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949B46-8877-4EFC-A56F-106B7C49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09550"/>
            <a:ext cx="114681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A1793F-7798-4711-A21A-7C7D793D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0025"/>
            <a:ext cx="114490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40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EA004B-38EF-41ED-AE29-5F916AC7D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4787"/>
            <a:ext cx="114490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9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61F452-BA72-4C26-B1D2-789071E7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95262"/>
            <a:ext cx="114490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9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2C5497-6EBE-4C71-B8A3-30DEEBA2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95262"/>
            <a:ext cx="114490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5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F4022D-9BEC-4391-AC0F-4D22593D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23837"/>
            <a:ext cx="114395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8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Sampling novel sequences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49F33-9BA0-4E66-BC89-AD61AE9B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90500"/>
            <a:ext cx="114585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94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07D5C8-5B1A-44AD-92F0-423FBC9B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0025"/>
            <a:ext cx="114490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5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CDB104-FB32-42EE-ADAD-25D21FA6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23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 gradients with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42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331014-C2AB-45C8-A0B9-20B991AE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14312"/>
            <a:ext cx="114585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1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Gated Recurrent Unit (GRU)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7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FB9724-EC30-4737-97A2-D780640C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4787"/>
            <a:ext cx="1145857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73EE76-7B7C-48D0-942E-75C79B78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9550"/>
            <a:ext cx="114395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0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B3D823-001C-44C5-927A-315D101B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95262"/>
            <a:ext cx="114585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79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71AF51-C1F9-47A2-95B6-0F0542C4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19075"/>
            <a:ext cx="114490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8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LSTM (long short term memory)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7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7F3869-9925-41E0-B2AB-3B9D2C87E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3" y="860837"/>
            <a:ext cx="9160034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92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2C60BC-F684-4DCB-9B95-FCAB123C9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9550"/>
            <a:ext cx="114395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33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Bidirectional RNN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996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71EC7E-9D47-414F-A24A-00623CA7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528637"/>
            <a:ext cx="103155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36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DBE0E5-DC25-4E01-89FA-411FCA34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523875"/>
            <a:ext cx="103251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0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87420C-C540-4F52-9593-D4D3056A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07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095C38-7B41-403F-97AD-1E878085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0025"/>
            <a:ext cx="114395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F8AB45-17DD-4719-AC52-1C00E3A8B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95262"/>
            <a:ext cx="114395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6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0FEA7A-D985-440F-B7D5-8DDBF7BA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95262"/>
            <a:ext cx="114490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08CCB4-82D7-4A9B-9EF3-E0CBB49D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9550"/>
            <a:ext cx="114395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8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FF2A1B-4FFA-464C-8D46-46767AC6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04787"/>
            <a:ext cx="114681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2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1CCF0D-6482-410D-98A9-54C49D45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04787"/>
            <a:ext cx="114681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8B7D2A-830F-4DF9-A1F2-A7E72A614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9550"/>
            <a:ext cx="114490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1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0559A2-3F72-4CBA-B666-C8225A98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9550"/>
            <a:ext cx="114395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23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53</Words>
  <Application>Microsoft Office PowerPoint</Application>
  <PresentationFormat>宽屏</PresentationFormat>
  <Paragraphs>15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Recurrent Neural Networks</vt:lpstr>
      <vt:lpstr>PowerPoint 演示文稿</vt:lpstr>
      <vt:lpstr>PowerPoint 演示文稿</vt:lpstr>
      <vt:lpstr>PowerPoint 演示文稿</vt:lpstr>
      <vt:lpstr>Recurrent Neural Networks</vt:lpstr>
      <vt:lpstr>PowerPoint 演示文稿</vt:lpstr>
      <vt:lpstr>Recurrent Neural Networks</vt:lpstr>
      <vt:lpstr>PowerPoint 演示文稿</vt:lpstr>
      <vt:lpstr>PowerPoint 演示文稿</vt:lpstr>
      <vt:lpstr>PowerPoint 演示文稿</vt:lpstr>
      <vt:lpstr>Recurrent Neural Networks</vt:lpstr>
      <vt:lpstr>PowerPoint 演示文稿</vt:lpstr>
      <vt:lpstr>PowerPoint 演示文稿</vt:lpstr>
      <vt:lpstr>Recurrent Neural Networks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 SQ</dc:creator>
  <cp:lastModifiedBy>S SQ</cp:lastModifiedBy>
  <cp:revision>18</cp:revision>
  <dcterms:created xsi:type="dcterms:W3CDTF">2018-04-25T04:05:00Z</dcterms:created>
  <dcterms:modified xsi:type="dcterms:W3CDTF">2018-04-26T04:15:01Z</dcterms:modified>
</cp:coreProperties>
</file>